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3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3" descr="https://icpse.ir/images/header/68be788bc520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69</cp:revision>
  <dcterms:created xsi:type="dcterms:W3CDTF">2013-12-01T05:41:48Z</dcterms:created>
  <dcterms:modified xsi:type="dcterms:W3CDTF">2025-09-21T05:04:20Z</dcterms:modified>
</cp:coreProperties>
</file>